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7"/>
  </p:notesMasterIdLst>
  <p:handoutMasterIdLst>
    <p:handoutMasterId r:id="rId8"/>
  </p:handoutMasterIdLst>
  <p:sldIdLst>
    <p:sldId id="257" r:id="rId5"/>
    <p:sldId id="261" r:id="rId6"/>
  </p:sldIdLst>
  <p:sldSz cx="9144000" cy="5143500" type="screen16x9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20" d="100"/>
          <a:sy n="120" d="100"/>
        </p:scale>
        <p:origin x="144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5A3EFCF-B15E-46CD-897B-62E7B0461A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2: Cats and Dogs Exercise Part 1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3AAA10-9F26-4F7D-9E0C-7DEF3CF1B8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673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44072AC4-B7BB-404E-989F-135292E2AE13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54AE6B-6615-436B-8FBF-FDD2DD9E77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6E00D-EDFF-4C46-A5F3-E0264541C8C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673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1B04EE74-276B-4B19-BBE5-C978EEF7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7513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g>
</file>

<file path=ppt/media/image2.jpg>
</file>

<file path=ppt/media/image3.pn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2: Cats and Dogs Exercise Part 1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673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8500"/>
            <a:ext cx="61944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663" tIns="45331" rIns="90663" bIns="45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355" y="4415081"/>
            <a:ext cx="5607691" cy="4183538"/>
          </a:xfrm>
          <a:prstGeom prst="rect">
            <a:avLst/>
          </a:prstGeom>
        </p:spPr>
        <p:txBody>
          <a:bodyPr vert="horz" lIns="90663" tIns="45331" rIns="90663" bIns="45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673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C4BB6-CA6C-4BE6-A1A0-16D7381E0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435177DF-F1AF-4F60-958F-4058DB46A1C0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2: Cats and Dogs Exercise Part 1</a:t>
            </a:r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too ruff</a:t>
            </a:r>
          </a:p>
          <a:p>
            <a:endParaRPr lang="en-US" dirty="0"/>
          </a:p>
          <a:p>
            <a:r>
              <a:rPr lang="en-US" dirty="0"/>
              <a:t>Won’t hurt </a:t>
            </a:r>
            <a:r>
              <a:rPr lang="en-US"/>
              <a:t>my felines.</a:t>
            </a:r>
            <a:endParaRPr lang="en-US" dirty="0"/>
          </a:p>
          <a:p>
            <a:endParaRPr lang="en-US" dirty="0"/>
          </a:p>
          <a:p>
            <a:r>
              <a:rPr lang="en-US" dirty="0"/>
              <a:t>Getters</a:t>
            </a:r>
            <a:r>
              <a:rPr lang="en-US" baseline="0" dirty="0"/>
              <a:t> and Setters (not the Irish kind)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need to Pause between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1A8C2-A606-43EF-AAA1-0110C8572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CFE5FC98-3390-4814-AAD1-F33A72D4AE53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2: Cats and Dogs Exercise Part 1</a:t>
            </a:r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19100"/>
            <a:ext cx="5105400" cy="386470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2: Cats and Dogs Part 1</a:t>
            </a:r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2: Cats and Dogs Part 1</a:t>
            </a:r>
          </a:p>
        </p:txBody>
      </p:sp>
      <p:sp>
        <p:nvSpPr>
          <p:cNvPr id="6" name="Rectangle 5"/>
          <p:cNvSpPr/>
          <p:nvPr/>
        </p:nvSpPr>
        <p:spPr>
          <a:xfrm>
            <a:off x="345660" y="895350"/>
            <a:ext cx="8493539" cy="3958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“Cats and Dogs” database has one table with the following information: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Customer name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Number of cats owned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Number of dogs owned</a:t>
            </a:r>
          </a:p>
          <a:p>
            <a:pPr lvl="1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a SQL script to create the database and populate it with a few example customers.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Run the SQL script with the “sqlite3” command line.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“sqlite3” to connect to the database and print the customer table.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the Python module “Pets.py”.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the “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printCustomers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” function.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4535</TotalTime>
  <Words>149</Words>
  <Application>Microsoft Office PowerPoint</Application>
  <PresentationFormat>On-screen Show (16:9)</PresentationFormat>
  <Paragraphs>27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2: Cats and Dogs Part 1</vt:lpstr>
      <vt:lpstr>Exercise 2: Cats and Dogs Part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141</cp:revision>
  <cp:lastPrinted>2018-07-29T22:48:18Z</cp:lastPrinted>
  <dcterms:created xsi:type="dcterms:W3CDTF">2015-07-04T21:12:26Z</dcterms:created>
  <dcterms:modified xsi:type="dcterms:W3CDTF">2018-07-29T22:48:29Z</dcterms:modified>
</cp:coreProperties>
</file>

<file path=docProps/thumbnail.jpeg>
</file>